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00FF"/>
    <a:srgbClr val="009999"/>
    <a:srgbClr val="FF3300"/>
    <a:srgbClr val="FF6633"/>
    <a:srgbClr val="F8F8F8"/>
    <a:srgbClr val="FFFF99"/>
    <a:srgbClr val="FFFF0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5" d="100"/>
          <a:sy n="65" d="100"/>
        </p:scale>
        <p:origin x="-2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20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4821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2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4824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5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826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4827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829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4830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1" name="Rectangle 15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35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81200"/>
            <a:ext cx="7772400" cy="1143000"/>
          </a:xfrm>
        </p:spPr>
        <p:txBody>
          <a:bodyPr anchor="ctr"/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836" name="Rectangle 2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4837" name="Rectangle 21"/>
          <p:cNvSpPr>
            <a:spLocks noGrp="1" noChangeArrowheads="1"/>
          </p:cNvSpPr>
          <p:nvPr>
            <p:ph type="dt" sz="quarter" idx="2"/>
          </p:nvPr>
        </p:nvSpPr>
        <p:spPr>
          <a:xfrm>
            <a:off x="439738" y="5989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838" name="Rectangle 22"/>
          <p:cNvSpPr>
            <a:spLocks noGrp="1" noChangeArrowheads="1"/>
          </p:cNvSpPr>
          <p:nvPr>
            <p:ph type="ftr" sz="quarter" idx="3"/>
          </p:nvPr>
        </p:nvSpPr>
        <p:spPr>
          <a:xfrm>
            <a:off x="3135313" y="60023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839" name="Rectangle 2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00850" y="59785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9AE20FC-DD11-4816-9E8E-F1CFB36059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7035B-8E7C-476D-ACC2-737F18638A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D669C-64F8-4AD7-8B4A-CF9016CD06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52600"/>
            <a:ext cx="38100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752600"/>
            <a:ext cx="3810000" cy="419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019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019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019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FFE40B9-9599-4077-B43A-5D3B869D77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752600"/>
            <a:ext cx="3810000" cy="4191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52600"/>
            <a:ext cx="38100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019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019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019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352ADE5-1B03-45C2-912C-614B35C98B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CB66C-4516-4696-A616-27793C7F9F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5B48B-FDD7-409F-A4F2-DEEDF2BBD0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6DEBF-A673-48BD-AFF2-EFBD54AE20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6BBC99-6F24-4726-B8AB-E3934AD5EA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6215C-E6DD-44B3-BC8F-C7C7D1DD43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91C30C-0603-4756-8669-AA674BE09D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CDB94-4CA6-47AD-8FDF-AF6B568C5F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B1F2D-1AD1-47E5-A942-950005D811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3380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380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0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3809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0" name="Rectangle 18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14" name="Group 22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5" y="111"/>
            <a:chExt cx="5509" cy="102"/>
          </a:xfrm>
        </p:grpSpPr>
        <p:sp>
          <p:nvSpPr>
            <p:cNvPr id="33812" name="Rectangle 20"/>
            <p:cNvSpPr>
              <a:spLocks noChangeArrowheads="1"/>
            </p:cNvSpPr>
            <p:nvPr/>
          </p:nvSpPr>
          <p:spPr bwMode="auto">
            <a:xfrm rot="5400000" flipV="1">
              <a:off x="2850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3" name="Rectangle 21"/>
            <p:cNvSpPr>
              <a:spLocks noChangeArrowheads="1"/>
            </p:cNvSpPr>
            <p:nvPr/>
          </p:nvSpPr>
          <p:spPr bwMode="auto">
            <a:xfrm rot="5400000" flipV="1">
              <a:off x="2781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81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81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81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382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382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EA29EE-BCCB-4915-B072-635EAB61755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folHlink"/>
                </a:solidFill>
                <a:latin typeface="Broadway" pitchFamily="82" charset="0"/>
              </a:rPr>
              <a:t>Animals </a:t>
            </a:r>
            <a:r>
              <a:rPr lang="en-US" sz="3200" dirty="0">
                <a:solidFill>
                  <a:schemeClr val="folHlink"/>
                </a:solidFill>
                <a:latin typeface="Broadway" pitchFamily="82" charset="0"/>
              </a:rPr>
              <a:t>have different needs.  Look at the clues to guess the </a:t>
            </a:r>
            <a:r>
              <a:rPr lang="en-US" sz="3200" dirty="0" smtClean="0">
                <a:solidFill>
                  <a:schemeClr val="folHlink"/>
                </a:solidFill>
                <a:latin typeface="Broadway" pitchFamily="82" charset="0"/>
              </a:rPr>
              <a:t>Animal!</a:t>
            </a:r>
            <a:endParaRPr lang="en-US" sz="3200" dirty="0">
              <a:solidFill>
                <a:schemeClr val="folHlink"/>
              </a:solidFill>
              <a:latin typeface="Broadway" pitchFamily="82" charset="0"/>
            </a:endParaRPr>
          </a:p>
        </p:txBody>
      </p:sp>
      <p:sp>
        <p:nvSpPr>
          <p:cNvPr id="65540" name="WordArt 4"/>
          <p:cNvSpPr>
            <a:spLocks noChangeArrowheads="1" noChangeShapeType="1" noTextEdit="1"/>
          </p:cNvSpPr>
          <p:nvPr/>
        </p:nvSpPr>
        <p:spPr bwMode="auto">
          <a:xfrm>
            <a:off x="1371600" y="1371600"/>
            <a:ext cx="64770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Guess That </a:t>
            </a:r>
            <a:r>
              <a:rPr lang="en-US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Animal</a:t>
            </a:r>
            <a:endParaRPr lang="en-US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 autoUpdateAnimBg="0"/>
      <p:bldP spid="655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2800" dirty="0"/>
          </a:p>
          <a:p>
            <a:r>
              <a:rPr lang="en-US" sz="2800" dirty="0">
                <a:solidFill>
                  <a:schemeClr val="hlink"/>
                </a:solidFill>
                <a:latin typeface="Comic Sans MS" pitchFamily="66" charset="0"/>
              </a:rPr>
              <a:t>This animal lives in a cage.</a:t>
            </a:r>
          </a:p>
          <a:p>
            <a:r>
              <a:rPr lang="en-US" sz="2800" dirty="0">
                <a:solidFill>
                  <a:schemeClr val="hlink"/>
                </a:solidFill>
                <a:latin typeface="Comic Sans MS" pitchFamily="66" charset="0"/>
              </a:rPr>
              <a:t>The cage needs to be cleaned often.</a:t>
            </a:r>
          </a:p>
          <a:p>
            <a:r>
              <a:rPr lang="en-US" sz="2800" dirty="0">
                <a:solidFill>
                  <a:schemeClr val="hlink"/>
                </a:solidFill>
                <a:latin typeface="Comic Sans MS" pitchFamily="66" charset="0"/>
              </a:rPr>
              <a:t>It needs fresh water every day.</a:t>
            </a:r>
          </a:p>
          <a:p>
            <a:r>
              <a:rPr lang="en-US" sz="2800" dirty="0">
                <a:solidFill>
                  <a:schemeClr val="hlink"/>
                </a:solidFill>
                <a:latin typeface="Comic Sans MS" pitchFamily="66" charset="0"/>
              </a:rPr>
              <a:t>It needs seeds, fruits, and vegetables.</a:t>
            </a:r>
          </a:p>
          <a:p>
            <a:r>
              <a:rPr lang="en-US" sz="2800" dirty="0">
                <a:solidFill>
                  <a:schemeClr val="hlink"/>
                </a:solidFill>
                <a:latin typeface="Comic Sans MS" pitchFamily="66" charset="0"/>
              </a:rPr>
              <a:t>It is happiest with a buddy.</a:t>
            </a:r>
          </a:p>
          <a:p>
            <a:pPr algn="ctr">
              <a:buFontTx/>
              <a:buNone/>
            </a:pPr>
            <a:r>
              <a:rPr lang="en-US" sz="4000" dirty="0">
                <a:solidFill>
                  <a:schemeClr val="accent2"/>
                </a:solidFill>
                <a:latin typeface="Broadway" pitchFamily="82" charset="0"/>
              </a:rPr>
              <a:t>Can you guess the </a:t>
            </a:r>
            <a:r>
              <a:rPr lang="en-US" sz="4000" dirty="0" smtClean="0">
                <a:solidFill>
                  <a:schemeClr val="accent2"/>
                </a:solidFill>
                <a:latin typeface="Broadway" pitchFamily="82" charset="0"/>
              </a:rPr>
              <a:t>Animal?</a:t>
            </a:r>
            <a:endParaRPr lang="en-US" sz="4000" dirty="0">
              <a:solidFill>
                <a:schemeClr val="accent2"/>
              </a:solidFill>
              <a:latin typeface="Broadway" pitchFamily="82" charset="0"/>
            </a:endParaRPr>
          </a:p>
          <a:p>
            <a:pPr>
              <a:buFontTx/>
              <a:buNone/>
            </a:pPr>
            <a:endParaRPr lang="en-US" sz="4400" dirty="0">
              <a:solidFill>
                <a:schemeClr val="accent2"/>
              </a:solidFill>
              <a:latin typeface="Broadway" pitchFamily="82" charset="0"/>
            </a:endParaRPr>
          </a:p>
        </p:txBody>
      </p:sp>
      <p:sp>
        <p:nvSpPr>
          <p:cNvPr id="66564" name="WordArt 4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2438400" cy="1600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Animal </a:t>
            </a:r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#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autoUpdateAnimBg="0"/>
      <p:bldP spid="665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3810000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accent1"/>
                </a:solidFill>
              </a:rPr>
              <a:t>A parakeet is a small parrot. 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FF00"/>
                </a:solidFill>
              </a:rPr>
              <a:t>There are many types of parrots. 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3399"/>
                </a:solidFill>
              </a:rPr>
              <a:t>In the wild, parrots are endangered.  Only birds bred in captivity should be kept as </a:t>
            </a:r>
            <a:r>
              <a:rPr lang="en-US" sz="2800" dirty="0" smtClean="0">
                <a:solidFill>
                  <a:srgbClr val="FF3399"/>
                </a:solidFill>
              </a:rPr>
              <a:t>Animals</a:t>
            </a:r>
            <a:r>
              <a:rPr lang="en-US" sz="2800" dirty="0">
                <a:solidFill>
                  <a:srgbClr val="FF3399"/>
                </a:solidFill>
              </a:rPr>
              <a:t>.</a:t>
            </a:r>
          </a:p>
          <a:p>
            <a:pPr>
              <a:lnSpc>
                <a:spcPct val="90000"/>
              </a:lnSpc>
              <a:buNone/>
            </a:pP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67589" name="WordArt 5"/>
          <p:cNvSpPr>
            <a:spLocks noChangeArrowheads="1" noChangeShapeType="1" noTextEdit="1"/>
          </p:cNvSpPr>
          <p:nvPr/>
        </p:nvSpPr>
        <p:spPr bwMode="auto">
          <a:xfrm>
            <a:off x="1295400" y="609600"/>
            <a:ext cx="6553200" cy="914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It’s a parakeet!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4267200" y="5715000"/>
            <a:ext cx="457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Tahoma" pitchFamily="34" charset="0"/>
              </a:rPr>
              <a:t>Parakeet</a:t>
            </a: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4343400" y="5943600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7596" name="Rectangle 12"/>
          <p:cNvSpPr>
            <a:spLocks noChangeArrowheads="1"/>
          </p:cNvSpPr>
          <p:nvPr/>
        </p:nvSpPr>
        <p:spPr bwMode="auto">
          <a:xfrm>
            <a:off x="182880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759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600200"/>
            <a:ext cx="54864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8" fill="hold" grpId="0" nodeType="after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autoUpdateAnimBg="0" advAuto="2000"/>
      <p:bldP spid="67589" grpId="0" animBg="1"/>
      <p:bldP spid="67592" grpId="0" autoUpdateAnimBg="0"/>
      <p:bldP spid="6759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>
              <a:buFontTx/>
              <a:buNone/>
            </a:pPr>
            <a:endParaRPr lang="en-US" sz="2000" dirty="0"/>
          </a:p>
          <a:p>
            <a:r>
              <a:rPr lang="en-US" sz="2800" dirty="0">
                <a:solidFill>
                  <a:schemeClr val="folHlink"/>
                </a:solidFill>
                <a:latin typeface="Comic Sans MS" pitchFamily="66" charset="0"/>
              </a:rPr>
              <a:t>This animal needs </a:t>
            </a:r>
            <a:r>
              <a:rPr lang="en-US" sz="2800" dirty="0" smtClean="0">
                <a:solidFill>
                  <a:schemeClr val="folHlink"/>
                </a:solidFill>
                <a:latin typeface="Comic Sans MS" pitchFamily="66" charset="0"/>
              </a:rPr>
              <a:t>shelter to keep warm and safe.</a:t>
            </a:r>
            <a:endParaRPr lang="en-US" sz="2800" dirty="0">
              <a:solidFill>
                <a:schemeClr val="folHlink"/>
              </a:solidFill>
              <a:latin typeface="Comic Sans MS" pitchFamily="66" charset="0"/>
            </a:endParaRPr>
          </a:p>
          <a:p>
            <a:r>
              <a:rPr lang="en-US" sz="2800" dirty="0">
                <a:solidFill>
                  <a:schemeClr val="folHlink"/>
                </a:solidFill>
                <a:latin typeface="Comic Sans MS" pitchFamily="66" charset="0"/>
              </a:rPr>
              <a:t>This </a:t>
            </a:r>
            <a:r>
              <a:rPr lang="en-US" sz="2800" dirty="0" smtClean="0">
                <a:solidFill>
                  <a:schemeClr val="folHlink"/>
                </a:solidFill>
                <a:latin typeface="Comic Sans MS" pitchFamily="66" charset="0"/>
              </a:rPr>
              <a:t>Animal </a:t>
            </a:r>
            <a:r>
              <a:rPr lang="en-US" sz="2800" dirty="0">
                <a:solidFill>
                  <a:schemeClr val="folHlink"/>
                </a:solidFill>
                <a:latin typeface="Comic Sans MS" pitchFamily="66" charset="0"/>
              </a:rPr>
              <a:t>can be the size of a cat or a small pony.</a:t>
            </a:r>
          </a:p>
          <a:p>
            <a:r>
              <a:rPr lang="en-US" sz="2800" dirty="0">
                <a:solidFill>
                  <a:schemeClr val="folHlink"/>
                </a:solidFill>
                <a:latin typeface="Comic Sans MS" pitchFamily="66" charset="0"/>
              </a:rPr>
              <a:t>It needs </a:t>
            </a:r>
            <a:r>
              <a:rPr lang="en-US" sz="2800" dirty="0" smtClean="0">
                <a:solidFill>
                  <a:schemeClr val="folHlink"/>
                </a:solidFill>
                <a:latin typeface="Comic Sans MS" pitchFamily="66" charset="0"/>
              </a:rPr>
              <a:t>food and water to survive.</a:t>
            </a:r>
            <a:endParaRPr lang="en-US" sz="2800" dirty="0">
              <a:solidFill>
                <a:schemeClr val="folHlink"/>
              </a:solidFill>
              <a:latin typeface="Comic Sans MS" pitchFamily="66" charset="0"/>
            </a:endParaRPr>
          </a:p>
          <a:p>
            <a:r>
              <a:rPr lang="en-US" sz="2800" dirty="0" smtClean="0">
                <a:solidFill>
                  <a:schemeClr val="folHlink"/>
                </a:solidFill>
                <a:latin typeface="Comic Sans MS" pitchFamily="66" charset="0"/>
              </a:rPr>
              <a:t>This Animal </a:t>
            </a:r>
            <a:r>
              <a:rPr lang="en-US" sz="2800" dirty="0">
                <a:solidFill>
                  <a:schemeClr val="folHlink"/>
                </a:solidFill>
                <a:latin typeface="Comic Sans MS" pitchFamily="66" charset="0"/>
              </a:rPr>
              <a:t>needs exercise and play every day.</a:t>
            </a:r>
          </a:p>
          <a:p>
            <a:pPr algn="ctr">
              <a:buFontTx/>
              <a:buNone/>
            </a:pPr>
            <a:r>
              <a:rPr lang="en-US" sz="2800" dirty="0">
                <a:solidFill>
                  <a:schemeClr val="accent2"/>
                </a:solidFill>
                <a:latin typeface="Broadway" pitchFamily="82" charset="0"/>
              </a:rPr>
              <a:t>Can you guess the </a:t>
            </a:r>
            <a:r>
              <a:rPr lang="en-US" sz="2800" dirty="0" smtClean="0">
                <a:solidFill>
                  <a:schemeClr val="accent2"/>
                </a:solidFill>
                <a:latin typeface="Broadway" pitchFamily="82" charset="0"/>
              </a:rPr>
              <a:t>Animal?</a:t>
            </a:r>
            <a:endParaRPr lang="en-US" sz="2800" dirty="0">
              <a:solidFill>
                <a:schemeClr val="accent2"/>
              </a:solidFill>
              <a:latin typeface="Broadway" pitchFamily="82" charset="0"/>
            </a:endParaRPr>
          </a:p>
        </p:txBody>
      </p:sp>
      <p:sp>
        <p:nvSpPr>
          <p:cNvPr id="68612" name="WordArt 1028"/>
          <p:cNvSpPr>
            <a:spLocks noChangeArrowheads="1" noChangeShapeType="1" noTextEdit="1"/>
          </p:cNvSpPr>
          <p:nvPr/>
        </p:nvSpPr>
        <p:spPr bwMode="auto">
          <a:xfrm>
            <a:off x="533400" y="457200"/>
            <a:ext cx="1752600" cy="1676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Animal </a:t>
            </a:r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#2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autoUpdateAnimBg="0"/>
      <p:bldP spid="686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Dogs can live either indoors or outdoors. </a:t>
            </a:r>
          </a:p>
          <a:p>
            <a:r>
              <a:rPr lang="en-US" sz="2800" dirty="0" smtClean="0"/>
              <a:t>Dogs can be pets or live in the wild.  </a:t>
            </a:r>
          </a:p>
          <a:p>
            <a:r>
              <a:rPr lang="en-US" sz="2800" dirty="0" smtClean="0"/>
              <a:t>They also may be predators.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They like to have their own territory.</a:t>
            </a:r>
            <a:endParaRPr lang="en-US" sz="2800" dirty="0"/>
          </a:p>
        </p:txBody>
      </p:sp>
      <p:sp>
        <p:nvSpPr>
          <p:cNvPr id="69637" name="WordArt 5"/>
          <p:cNvSpPr>
            <a:spLocks noChangeArrowheads="1" noChangeShapeType="1" noTextEdit="1"/>
          </p:cNvSpPr>
          <p:nvPr/>
        </p:nvSpPr>
        <p:spPr bwMode="auto">
          <a:xfrm>
            <a:off x="1143000" y="533400"/>
            <a:ext cx="68580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IT’S A </a:t>
            </a:r>
            <a:r>
              <a:rPr lang="en-US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DOG!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609600" y="5943600"/>
            <a:ext cx="5257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ahoma" pitchFamily="34" charset="0"/>
              </a:rPr>
              <a:t>Chocolate Labrador Retriever</a:t>
            </a:r>
          </a:p>
        </p:txBody>
      </p:sp>
      <p:sp>
        <p:nvSpPr>
          <p:cNvPr id="69641" name="Rectangle 9"/>
          <p:cNvSpPr>
            <a:spLocks noChangeArrowheads="1"/>
          </p:cNvSpPr>
          <p:nvPr/>
        </p:nvSpPr>
        <p:spPr bwMode="auto">
          <a:xfrm>
            <a:off x="3233738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964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337185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 animBg="1"/>
      <p:bldP spid="6963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001000" cy="4114800"/>
          </a:xfrm>
        </p:spPr>
        <p:txBody>
          <a:bodyPr/>
          <a:lstStyle/>
          <a:p>
            <a:endParaRPr lang="en-US" sz="2800" dirty="0"/>
          </a:p>
          <a:p>
            <a:r>
              <a:rPr lang="en-US" dirty="0">
                <a:solidFill>
                  <a:schemeClr val="accent1"/>
                </a:solidFill>
                <a:latin typeface="Comic Sans MS" pitchFamily="66" charset="0"/>
              </a:rPr>
              <a:t>This </a:t>
            </a:r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Animal </a:t>
            </a:r>
            <a:r>
              <a:rPr lang="en-US" dirty="0">
                <a:solidFill>
                  <a:schemeClr val="accent1"/>
                </a:solidFill>
                <a:latin typeface="Comic Sans MS" pitchFamily="66" charset="0"/>
              </a:rPr>
              <a:t>needs food and clean water.</a:t>
            </a:r>
          </a:p>
          <a:p>
            <a:r>
              <a:rPr lang="en-US" dirty="0">
                <a:solidFill>
                  <a:schemeClr val="accent1"/>
                </a:solidFill>
                <a:latin typeface="Comic Sans MS" pitchFamily="66" charset="0"/>
              </a:rPr>
              <a:t>It needs </a:t>
            </a:r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indoor or outdoor shelter.</a:t>
            </a:r>
            <a:endParaRPr lang="en-US" dirty="0">
              <a:solidFill>
                <a:schemeClr val="accent1"/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Comic Sans MS" pitchFamily="66" charset="0"/>
              </a:rPr>
              <a:t>Sometimes it needs to be combed.</a:t>
            </a:r>
          </a:p>
          <a:p>
            <a:r>
              <a:rPr lang="en-US" dirty="0">
                <a:solidFill>
                  <a:schemeClr val="accent1"/>
                </a:solidFill>
                <a:latin typeface="Comic Sans MS" pitchFamily="66" charset="0"/>
              </a:rPr>
              <a:t>It </a:t>
            </a:r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may be a hunter.</a:t>
            </a:r>
            <a:endParaRPr lang="en-US" dirty="0"/>
          </a:p>
          <a:p>
            <a:pPr algn="ctr">
              <a:buFontTx/>
              <a:buNone/>
            </a:pPr>
            <a:r>
              <a:rPr lang="en-US" sz="2800" dirty="0">
                <a:latin typeface="Wide Latin" pitchFamily="18" charset="0"/>
              </a:rPr>
              <a:t>Can you guess the </a:t>
            </a:r>
            <a:r>
              <a:rPr lang="en-US" sz="2800" dirty="0" smtClean="0">
                <a:latin typeface="Wide Latin" pitchFamily="18" charset="0"/>
              </a:rPr>
              <a:t>Animal?</a:t>
            </a:r>
            <a:endParaRPr lang="en-US" sz="2800" dirty="0">
              <a:latin typeface="Wide Latin" pitchFamily="18" charset="0"/>
            </a:endParaRPr>
          </a:p>
        </p:txBody>
      </p:sp>
      <p:sp>
        <p:nvSpPr>
          <p:cNvPr id="70660" name="WordArt 4"/>
          <p:cNvSpPr>
            <a:spLocks noChangeArrowheads="1" noChangeShapeType="1" noTextEdit="1"/>
          </p:cNvSpPr>
          <p:nvPr/>
        </p:nvSpPr>
        <p:spPr bwMode="auto">
          <a:xfrm>
            <a:off x="609600" y="533400"/>
            <a:ext cx="1828800" cy="1371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Animal </a:t>
            </a:r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#3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autoUpdateAnimBg="0"/>
      <p:bldP spid="7066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752600"/>
            <a:ext cx="4191000" cy="4191000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 smtClean="0">
                <a:solidFill>
                  <a:schemeClr val="accent2"/>
                </a:solidFill>
              </a:rPr>
              <a:t>Cats </a:t>
            </a:r>
            <a:r>
              <a:rPr lang="en-US" sz="2800" dirty="0">
                <a:solidFill>
                  <a:schemeClr val="accent2"/>
                </a:solidFill>
              </a:rPr>
              <a:t>should be watched if they go outdoors.  They kill wild birds </a:t>
            </a:r>
            <a:r>
              <a:rPr lang="en-US" sz="2800" dirty="0" smtClean="0">
                <a:solidFill>
                  <a:schemeClr val="accent2"/>
                </a:solidFill>
              </a:rPr>
              <a:t>and mice by the </a:t>
            </a:r>
            <a:r>
              <a:rPr lang="en-US" sz="2800" dirty="0">
                <a:solidFill>
                  <a:schemeClr val="accent2"/>
                </a:solidFill>
              </a:rPr>
              <a:t>thousands</a:t>
            </a:r>
            <a:r>
              <a:rPr lang="en-US" sz="2800" dirty="0" smtClean="0">
                <a:solidFill>
                  <a:schemeClr val="accent2"/>
                </a:solidFill>
              </a:rPr>
              <a:t>!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Cats need to scratch to mark their territory.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71689" name="WordArt 9"/>
          <p:cNvSpPr>
            <a:spLocks noChangeArrowheads="1" noChangeShapeType="1" noTextEdit="1"/>
          </p:cNvSpPr>
          <p:nvPr/>
        </p:nvSpPr>
        <p:spPr bwMode="auto">
          <a:xfrm>
            <a:off x="914400" y="381000"/>
            <a:ext cx="7391400" cy="9906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It's a cat!</a:t>
            </a:r>
          </a:p>
        </p:txBody>
      </p:sp>
      <p:sp>
        <p:nvSpPr>
          <p:cNvPr id="71690" name="Text Box 10"/>
          <p:cNvSpPr txBox="1">
            <a:spLocks noChangeArrowheads="1"/>
          </p:cNvSpPr>
          <p:nvPr/>
        </p:nvSpPr>
        <p:spPr bwMode="auto">
          <a:xfrm>
            <a:off x="4495800" y="5943600"/>
            <a:ext cx="419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Tahoma" pitchFamily="34" charset="0"/>
              </a:rPr>
              <a:t>Tabby Cat</a:t>
            </a:r>
          </a:p>
        </p:txBody>
      </p:sp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3290888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7169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447800"/>
            <a:ext cx="3227388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 autoUpdateAnimBg="0"/>
      <p:bldP spid="71689" grpId="0" animBg="1"/>
      <p:bldP spid="71690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Neon Frame">
  <a:themeElements>
    <a:clrScheme name="Neon Frame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Neon Fra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on Fram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on Fram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on Fra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on Fram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on Frame 5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FF6600"/>
        </a:accent1>
        <a:accent2>
          <a:srgbClr val="FF41FF"/>
        </a:accent2>
        <a:accent3>
          <a:srgbClr val="AAAAAA"/>
        </a:accent3>
        <a:accent4>
          <a:srgbClr val="D4D4D4"/>
        </a:accent4>
        <a:accent5>
          <a:srgbClr val="FFB8AA"/>
        </a:accent5>
        <a:accent6>
          <a:srgbClr val="E73AE7"/>
        </a:accent6>
        <a:hlink>
          <a:srgbClr val="FF0066"/>
        </a:hlink>
        <a:folHlink>
          <a:srgbClr val="CC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on Frame 6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FF4FC9"/>
        </a:accent1>
        <a:accent2>
          <a:srgbClr val="FF91B6"/>
        </a:accent2>
        <a:accent3>
          <a:srgbClr val="AAAAAA"/>
        </a:accent3>
        <a:accent4>
          <a:srgbClr val="D4D4D4"/>
        </a:accent4>
        <a:accent5>
          <a:srgbClr val="FFB2E1"/>
        </a:accent5>
        <a:accent6>
          <a:srgbClr val="E783A5"/>
        </a:accent6>
        <a:hlink>
          <a:srgbClr val="FF99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Designs\Neon Frame.pot</Template>
  <TotalTime>147</TotalTime>
  <Words>262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Neon Frame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Annie Wright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Guess That Pet</dc:title>
  <dc:creator>Annie Wright School</dc:creator>
  <cp:lastModifiedBy>KErdmann</cp:lastModifiedBy>
  <cp:revision>18</cp:revision>
  <cp:lastPrinted>1601-01-01T00:00:00Z</cp:lastPrinted>
  <dcterms:created xsi:type="dcterms:W3CDTF">2001-11-03T15:43:43Z</dcterms:created>
  <dcterms:modified xsi:type="dcterms:W3CDTF">2010-02-24T21:17:11Z</dcterms:modified>
</cp:coreProperties>
</file>